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694" y="-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F9C-2203-4CA4-AF9F-99909DF0A2DD}" type="datetimeFigureOut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421-DA73-4805-A00E-534F3FDCE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622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F9C-2203-4CA4-AF9F-99909DF0A2DD}" type="datetimeFigureOut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421-DA73-4805-A00E-534F3FDCE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55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F9C-2203-4CA4-AF9F-99909DF0A2DD}" type="datetimeFigureOut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421-DA73-4805-A00E-534F3FDCE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08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F9C-2203-4CA4-AF9F-99909DF0A2DD}" type="datetimeFigureOut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421-DA73-4805-A00E-534F3FDCE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86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F9C-2203-4CA4-AF9F-99909DF0A2DD}" type="datetimeFigureOut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421-DA73-4805-A00E-534F3FDCE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354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F9C-2203-4CA4-AF9F-99909DF0A2DD}" type="datetimeFigureOut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421-DA73-4805-A00E-534F3FDCE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451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F9C-2203-4CA4-AF9F-99909DF0A2DD}" type="datetimeFigureOut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421-DA73-4805-A00E-534F3FDCE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00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F9C-2203-4CA4-AF9F-99909DF0A2DD}" type="datetimeFigureOut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421-DA73-4805-A00E-534F3FDCE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483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F9C-2203-4CA4-AF9F-99909DF0A2DD}" type="datetimeFigureOut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421-DA73-4805-A00E-534F3FDCE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823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F9C-2203-4CA4-AF9F-99909DF0A2DD}" type="datetimeFigureOut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421-DA73-4805-A00E-534F3FDCE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6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F9C-2203-4CA4-AF9F-99909DF0A2DD}" type="datetimeFigureOut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9421-DA73-4805-A00E-534F3FDCE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97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8FF9C-2203-4CA4-AF9F-99909DF0A2DD}" type="datetimeFigureOut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F9421-DA73-4805-A00E-534F3FDCEA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174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93425D23-8589-9453-13AB-5DF045E9CCD2}"/>
              </a:ext>
            </a:extLst>
          </p:cNvPr>
          <p:cNvSpPr/>
          <p:nvPr/>
        </p:nvSpPr>
        <p:spPr>
          <a:xfrm>
            <a:off x="350520" y="1082040"/>
            <a:ext cx="3009900" cy="9928860"/>
          </a:xfrm>
          <a:prstGeom prst="round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9871CA0-D537-017A-2E2F-F20191AA28CD}"/>
              </a:ext>
            </a:extLst>
          </p:cNvPr>
          <p:cNvSpPr/>
          <p:nvPr/>
        </p:nvSpPr>
        <p:spPr>
          <a:xfrm>
            <a:off x="3497580" y="1082040"/>
            <a:ext cx="3009900" cy="9928860"/>
          </a:xfrm>
          <a:prstGeom prst="round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239B4E-3535-79B1-A0F7-677498C490E1}"/>
              </a:ext>
            </a:extLst>
          </p:cNvPr>
          <p:cNvSpPr txBox="1"/>
          <p:nvPr/>
        </p:nvSpPr>
        <p:spPr>
          <a:xfrm>
            <a:off x="384808" y="467453"/>
            <a:ext cx="2941324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月・火・水・木・金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53A4B0B-1FEE-A289-FC11-7394AEB50B77}"/>
              </a:ext>
            </a:extLst>
          </p:cNvPr>
          <p:cNvSpPr txBox="1"/>
          <p:nvPr/>
        </p:nvSpPr>
        <p:spPr>
          <a:xfrm>
            <a:off x="3566156" y="467453"/>
            <a:ext cx="2941324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土・祝日・長期休暇</a:t>
            </a: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C5B3A7CE-1D0C-D992-1B3D-62766E4863B4}"/>
              </a:ext>
            </a:extLst>
          </p:cNvPr>
          <p:cNvSpPr/>
          <p:nvPr/>
        </p:nvSpPr>
        <p:spPr>
          <a:xfrm>
            <a:off x="2823210" y="1446014"/>
            <a:ext cx="1196340" cy="11125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D835D4-4ED2-11B4-FD20-88AB0963603E}"/>
              </a:ext>
            </a:extLst>
          </p:cNvPr>
          <p:cNvSpPr txBox="1"/>
          <p:nvPr/>
        </p:nvSpPr>
        <p:spPr>
          <a:xfrm>
            <a:off x="2758440" y="1817608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１０：００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36D46B55-016D-89BA-23C5-0C03DB90C723}"/>
              </a:ext>
            </a:extLst>
          </p:cNvPr>
          <p:cNvSpPr/>
          <p:nvPr/>
        </p:nvSpPr>
        <p:spPr>
          <a:xfrm>
            <a:off x="2834640" y="8821340"/>
            <a:ext cx="1196340" cy="11125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7C138988-1E96-8BEA-78E7-5B43B29F6E5C}"/>
              </a:ext>
            </a:extLst>
          </p:cNvPr>
          <p:cNvSpPr/>
          <p:nvPr/>
        </p:nvSpPr>
        <p:spPr>
          <a:xfrm>
            <a:off x="2823210" y="7346632"/>
            <a:ext cx="1196340" cy="11125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EA61932A-7928-2155-0B1B-8414D6B6048D}"/>
              </a:ext>
            </a:extLst>
          </p:cNvPr>
          <p:cNvSpPr/>
          <p:nvPr/>
        </p:nvSpPr>
        <p:spPr>
          <a:xfrm>
            <a:off x="2823210" y="5871924"/>
            <a:ext cx="1196340" cy="11125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6318E6FE-DFBC-BFD2-B6DD-5998EE7140BC}"/>
              </a:ext>
            </a:extLst>
          </p:cNvPr>
          <p:cNvSpPr/>
          <p:nvPr/>
        </p:nvSpPr>
        <p:spPr>
          <a:xfrm>
            <a:off x="2823210" y="4397216"/>
            <a:ext cx="1196340" cy="11125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89DF53B7-117F-9C3D-7CED-67AFC52A1415}"/>
              </a:ext>
            </a:extLst>
          </p:cNvPr>
          <p:cNvSpPr/>
          <p:nvPr/>
        </p:nvSpPr>
        <p:spPr>
          <a:xfrm>
            <a:off x="2834640" y="2922508"/>
            <a:ext cx="1196340" cy="111252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BB3CB03-9E25-C00B-07E8-385477055291}"/>
              </a:ext>
            </a:extLst>
          </p:cNvPr>
          <p:cNvSpPr txBox="1"/>
          <p:nvPr/>
        </p:nvSpPr>
        <p:spPr>
          <a:xfrm>
            <a:off x="2758440" y="3294102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１１：３０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1E83CC4-94E0-95AE-C4C2-6D59750E2355}"/>
              </a:ext>
            </a:extLst>
          </p:cNvPr>
          <p:cNvSpPr txBox="1"/>
          <p:nvPr/>
        </p:nvSpPr>
        <p:spPr>
          <a:xfrm>
            <a:off x="2758440" y="4768810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１３：００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26F26FC-65CD-52A0-CB66-6EB66A3CDE98}"/>
              </a:ext>
            </a:extLst>
          </p:cNvPr>
          <p:cNvSpPr txBox="1"/>
          <p:nvPr/>
        </p:nvSpPr>
        <p:spPr>
          <a:xfrm>
            <a:off x="2758440" y="6228665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１５：００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0F9A33F-F0CD-5E74-052E-77301246CA1A}"/>
              </a:ext>
            </a:extLst>
          </p:cNvPr>
          <p:cNvSpPr txBox="1"/>
          <p:nvPr/>
        </p:nvSpPr>
        <p:spPr>
          <a:xfrm>
            <a:off x="2758440" y="7718226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１７：００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9D989C0-366F-6468-6B26-062D3CE46EC0}"/>
              </a:ext>
            </a:extLst>
          </p:cNvPr>
          <p:cNvSpPr txBox="1"/>
          <p:nvPr/>
        </p:nvSpPr>
        <p:spPr>
          <a:xfrm>
            <a:off x="2724150" y="9192934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１７：３０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8355123-A992-A943-D2B1-F4D577A5EFBD}"/>
              </a:ext>
            </a:extLst>
          </p:cNvPr>
          <p:cNvSpPr txBox="1"/>
          <p:nvPr/>
        </p:nvSpPr>
        <p:spPr>
          <a:xfrm>
            <a:off x="4335780" y="1821180"/>
            <a:ext cx="195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おむかえ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6CBE5E5-2BE0-A9BC-C495-E118167232C1}"/>
              </a:ext>
            </a:extLst>
          </p:cNvPr>
          <p:cNvSpPr txBox="1"/>
          <p:nvPr/>
        </p:nvSpPr>
        <p:spPr>
          <a:xfrm>
            <a:off x="4019550" y="2283134"/>
            <a:ext cx="195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しゅうだんかつどう・こべつしえん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779330B-5C94-AF67-B189-4B63B59D9373}"/>
              </a:ext>
            </a:extLst>
          </p:cNvPr>
          <p:cNvSpPr txBox="1"/>
          <p:nvPr/>
        </p:nvSpPr>
        <p:spPr>
          <a:xfrm>
            <a:off x="4869180" y="3271227"/>
            <a:ext cx="195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おひるごはん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9421CC4-18BA-AA47-FCDF-F164072EB582}"/>
              </a:ext>
            </a:extLst>
          </p:cNvPr>
          <p:cNvSpPr txBox="1"/>
          <p:nvPr/>
        </p:nvSpPr>
        <p:spPr>
          <a:xfrm>
            <a:off x="4625340" y="6718489"/>
            <a:ext cx="195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しゅうだんかつどう・こべつしえん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C0C3A02-0791-8F07-440D-412C0E5313AC}"/>
              </a:ext>
            </a:extLst>
          </p:cNvPr>
          <p:cNvSpPr txBox="1"/>
          <p:nvPr/>
        </p:nvSpPr>
        <p:spPr>
          <a:xfrm>
            <a:off x="4025265" y="3827257"/>
            <a:ext cx="195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おでかけ・じゆうあそび・おかいもの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F67AE99-B676-2302-12F1-98356087122C}"/>
              </a:ext>
            </a:extLst>
          </p:cNvPr>
          <p:cNvSpPr txBox="1"/>
          <p:nvPr/>
        </p:nvSpPr>
        <p:spPr>
          <a:xfrm>
            <a:off x="4133850" y="6222317"/>
            <a:ext cx="195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おやつ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BD831E9-9424-13FC-6A6E-18E233A55E2E}"/>
              </a:ext>
            </a:extLst>
          </p:cNvPr>
          <p:cNvSpPr txBox="1"/>
          <p:nvPr/>
        </p:nvSpPr>
        <p:spPr>
          <a:xfrm>
            <a:off x="4133850" y="7794741"/>
            <a:ext cx="195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かえりのじゅんび・しゅうだんかつどう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B76EC5A-FA27-3021-89B7-F939EE3AFCB7}"/>
              </a:ext>
            </a:extLst>
          </p:cNvPr>
          <p:cNvSpPr txBox="1"/>
          <p:nvPr/>
        </p:nvSpPr>
        <p:spPr>
          <a:xfrm>
            <a:off x="4625340" y="5028317"/>
            <a:ext cx="195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しゅうだんかつどう・こべつしえん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97ECA62-52C0-1668-5CD6-99214641463B}"/>
              </a:ext>
            </a:extLst>
          </p:cNvPr>
          <p:cNvSpPr txBox="1"/>
          <p:nvPr/>
        </p:nvSpPr>
        <p:spPr>
          <a:xfrm>
            <a:off x="4869180" y="9192934"/>
            <a:ext cx="195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おおくり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71FFA4D-C9B3-5D5F-9B47-8A5D229E3A66}"/>
              </a:ext>
            </a:extLst>
          </p:cNvPr>
          <p:cNvSpPr txBox="1"/>
          <p:nvPr/>
        </p:nvSpPr>
        <p:spPr>
          <a:xfrm>
            <a:off x="890424" y="4769673"/>
            <a:ext cx="195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おむかえ</a:t>
            </a: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B989BC13-B666-54B2-A028-EC6BC688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8" y="1767414"/>
            <a:ext cx="1112522" cy="901229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A054DDAE-072F-0E86-67BA-715002004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7019" y="2781950"/>
            <a:ext cx="1797531" cy="1882231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8EEA2ACB-CB26-9D94-63A6-3A3329E22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034" y="1223500"/>
            <a:ext cx="1036061" cy="1414417"/>
          </a:xfrm>
          <a:prstGeom prst="rect">
            <a:avLst/>
          </a:prstGeom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D3AC6DB4-FF40-73B0-D7AF-7A9DC07149BA}"/>
              </a:ext>
            </a:extLst>
          </p:cNvPr>
          <p:cNvSpPr txBox="1"/>
          <p:nvPr/>
        </p:nvSpPr>
        <p:spPr>
          <a:xfrm>
            <a:off x="906780" y="6237222"/>
            <a:ext cx="195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おやつ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4271B26F-8884-5314-E660-1877EC97C303}"/>
              </a:ext>
            </a:extLst>
          </p:cNvPr>
          <p:cNvSpPr txBox="1"/>
          <p:nvPr/>
        </p:nvSpPr>
        <p:spPr>
          <a:xfrm>
            <a:off x="1073468" y="5200215"/>
            <a:ext cx="195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しゅうだんかつどう・こべつしえん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27B07861-6187-0520-8D43-C60FEE483D24}"/>
              </a:ext>
            </a:extLst>
          </p:cNvPr>
          <p:cNvSpPr txBox="1"/>
          <p:nvPr/>
        </p:nvSpPr>
        <p:spPr>
          <a:xfrm>
            <a:off x="1135380" y="6808016"/>
            <a:ext cx="195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おでかけ・じゆうあそび・こべつしえん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9F650442-7235-ED2B-10D3-923AF3A944C3}"/>
              </a:ext>
            </a:extLst>
          </p:cNvPr>
          <p:cNvSpPr txBox="1"/>
          <p:nvPr/>
        </p:nvSpPr>
        <p:spPr>
          <a:xfrm>
            <a:off x="842010" y="7794741"/>
            <a:ext cx="195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かえりのじゅんび・しゅうだんかつどう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15953F21-4781-079B-41C8-32E252EA0EED}"/>
              </a:ext>
            </a:extLst>
          </p:cNvPr>
          <p:cNvSpPr txBox="1"/>
          <p:nvPr/>
        </p:nvSpPr>
        <p:spPr>
          <a:xfrm>
            <a:off x="842010" y="9192934"/>
            <a:ext cx="195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おおくり</a:t>
            </a:r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0ACEE2C2-DA31-858D-5A77-A062A7CB67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296" y="2704262"/>
            <a:ext cx="1100946" cy="623411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352E1DA9-983B-E4F8-E5D8-A308B1BFC9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65" y="6096000"/>
            <a:ext cx="1013460" cy="646380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8FF545E6-80CE-FE12-ADBA-45FDE26FA9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78" y="6750522"/>
            <a:ext cx="1052563" cy="792054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93A8FA71-9257-A86C-929D-0EC49CCD6B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53" y="8923370"/>
            <a:ext cx="858917" cy="1010490"/>
          </a:xfrm>
          <a:prstGeom prst="rect">
            <a:avLst/>
          </a:prstGeom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01A90EE8-1764-BCF8-D677-E0B8F8A1D8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72890" y="8923370"/>
            <a:ext cx="853468" cy="1005410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36FD343F-9868-30F4-D8FD-BAEA2B56B5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7619" y="4974220"/>
            <a:ext cx="903044" cy="96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47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134</TotalTime>
  <Words>82</Words>
  <Application>Microsoft Office PowerPoint</Application>
  <PresentationFormat>ワイド画面</PresentationFormat>
  <Paragraphs>23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HGS創英角ﾎﾟｯﾌﾟ体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佑基 柿坪</dc:creator>
  <cp:lastModifiedBy>佑基 柿坪</cp:lastModifiedBy>
  <cp:revision>3</cp:revision>
  <dcterms:created xsi:type="dcterms:W3CDTF">2024-12-09T03:16:22Z</dcterms:created>
  <dcterms:modified xsi:type="dcterms:W3CDTF">2024-12-09T05:30:41Z</dcterms:modified>
</cp:coreProperties>
</file>